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65" r:id="rId2"/>
    <p:sldId id="269" r:id="rId3"/>
    <p:sldId id="270" r:id="rId4"/>
  </p:sldIdLst>
  <p:sldSz cx="9144000" cy="6858000" type="screen4x3"/>
  <p:notesSz cx="6858000" cy="9144000"/>
  <p:custDataLst>
    <p:tags r:id="rId6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D8FD"/>
    <a:srgbClr val="BDE9FF"/>
    <a:srgbClr val="FFE634"/>
    <a:srgbClr val="CC0000"/>
    <a:srgbClr val="FFFFFF"/>
    <a:srgbClr val="000000"/>
    <a:srgbClr val="482400"/>
    <a:srgbClr val="996633"/>
    <a:srgbClr val="00285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574" autoAdjust="0"/>
  </p:normalViewPr>
  <p:slideViewPr>
    <p:cSldViewPr>
      <p:cViewPr varScale="1">
        <p:scale>
          <a:sx n="38" d="100"/>
          <a:sy n="38" d="100"/>
        </p:scale>
        <p:origin x="1278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6BA286F-F003-425C-9F12-7A1AAF7E2C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6949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86800" cy="838200"/>
          </a:xfrm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95500" y="1295400"/>
            <a:ext cx="49530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2400" b="1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6305550"/>
            <a:ext cx="2193925" cy="476250"/>
          </a:xfrm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017838" y="6305550"/>
            <a:ext cx="3108325" cy="476250"/>
          </a:xfrm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21475" y="6305550"/>
            <a:ext cx="2193925" cy="476250"/>
          </a:xfrm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2F4E7F3B-9FFE-45D6-BE4F-4937AB5DF8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0616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1AA86-15C8-4E15-9509-22179F299E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0275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304800"/>
            <a:ext cx="20383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04800"/>
            <a:ext cx="59626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FE4FBE-176E-400F-BD22-883AED87C2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9772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3C15-263D-4704-9393-6A72A26352B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5991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8414FF-EA6F-4F09-8F8B-6772D2BA8A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412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EFA0C2-BCF9-4728-BB6A-895BDC6467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2501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752600"/>
            <a:ext cx="40005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752600"/>
            <a:ext cx="40005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A6CA5E-2DB9-400E-9508-654941D20E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965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905E00-AF8D-45A3-90A5-DF7D23B20C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5195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B2D65B-80EE-4280-B0D6-77A3304577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7411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6FAC39-C8A4-472F-BC80-EC2C1422D7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4298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666158-49C8-4B75-9C00-34D2ED78C8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797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A5BE8B-8DB8-4A21-8CC9-2E1E60A2EE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6357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04800"/>
            <a:ext cx="8153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0161" dir="4293903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752600"/>
            <a:ext cx="81534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2050"/>
            <a:ext cx="21478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245225"/>
            <a:ext cx="27876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638800" y="6245225"/>
            <a:ext cx="21478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fld id="{351E3C15-263D-4704-9393-6A72A26352B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285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850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850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850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850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850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850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850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850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Your Channel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5181600" cy="3886200"/>
          </a:xfrm>
        </p:spPr>
        <p:txBody>
          <a:bodyPr/>
          <a:lstStyle/>
          <a:p>
            <a:r>
              <a:rPr lang="en-US" sz="2400" dirty="0" smtClean="0"/>
              <a:t>Click on the silver enter button.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Check to see what “channel” is located in the top left of the screen. It should say 25.</a:t>
            </a:r>
          </a:p>
          <a:p>
            <a:endParaRPr lang="en-US" sz="2400" dirty="0"/>
          </a:p>
          <a:p>
            <a:r>
              <a:rPr lang="en-US" sz="2400" dirty="0" smtClean="0"/>
              <a:t>To change it to 25…</a:t>
            </a:r>
          </a:p>
          <a:p>
            <a:pPr lvl="1"/>
            <a:r>
              <a:rPr lang="en-US" sz="2000" dirty="0" smtClean="0"/>
              <a:t>Press the “Channel” button</a:t>
            </a:r>
          </a:p>
          <a:p>
            <a:pPr lvl="1"/>
            <a:r>
              <a:rPr lang="en-US" sz="2000" dirty="0" smtClean="0"/>
              <a:t>Press 2 and 5</a:t>
            </a:r>
          </a:p>
          <a:p>
            <a:pPr lvl="1"/>
            <a:r>
              <a:rPr lang="en-US" sz="2000" dirty="0" smtClean="0"/>
              <a:t>Press the silver enter button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2050" name="Picture 2" descr="http://t2.gstatic.com/images?q=tbn:ANd9GcRIk96y8lcRoUoNnIl32ilXbAxBj4W6D6N1fapdZcn6pqkv11zzHg:www.vcu.edu/cte/resources/technology/TurningTechnologyClicker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376"/>
          <a:stretch/>
        </p:blipFill>
        <p:spPr bwMode="auto">
          <a:xfrm>
            <a:off x="6324600" y="685800"/>
            <a:ext cx="3962401" cy="666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>
            <a:off x="4888523" y="1828800"/>
            <a:ext cx="3188677" cy="2191052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648200" y="1840523"/>
            <a:ext cx="2133600" cy="1207477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6781800" y="1371600"/>
            <a:ext cx="762000" cy="6096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888523" y="4495800"/>
            <a:ext cx="1893277" cy="15240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6770077" y="4191000"/>
            <a:ext cx="762000" cy="609600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924800" y="4572000"/>
            <a:ext cx="762000" cy="1066800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31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0" y="1752600"/>
            <a:ext cx="5181600" cy="3886200"/>
          </a:xfrm>
        </p:spPr>
        <p:txBody>
          <a:bodyPr/>
          <a:lstStyle/>
          <a:p>
            <a:r>
              <a:rPr lang="en-US" dirty="0" smtClean="0"/>
              <a:t>Wake up the device by making your answer choice.</a:t>
            </a:r>
          </a:p>
          <a:p>
            <a:endParaRPr lang="en-US" dirty="0"/>
          </a:p>
          <a:p>
            <a:r>
              <a:rPr lang="en-US" dirty="0" smtClean="0"/>
              <a:t>You will see a </a:t>
            </a:r>
            <a:r>
              <a:rPr lang="en-US" dirty="0" smtClean="0">
                <a:sym typeface="Wingdings 2"/>
              </a:rPr>
              <a:t> or smiley face once it is entered.</a:t>
            </a:r>
            <a:endParaRPr lang="en-US" dirty="0"/>
          </a:p>
        </p:txBody>
      </p:sp>
      <p:pic>
        <p:nvPicPr>
          <p:cNvPr id="2050" name="Picture 2" descr="http://t2.gstatic.com/images?q=tbn:ANd9GcRIk96y8lcRoUoNnIl32ilXbAxBj4W6D6N1fapdZcn6pqkv11zzHg:www.vcu.edu/cte/resources/technology/TurningTechnologyClicker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376"/>
          <a:stretch/>
        </p:blipFill>
        <p:spPr bwMode="auto">
          <a:xfrm>
            <a:off x="609599" y="1295400"/>
            <a:ext cx="2498813" cy="4205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2362200" y="2286000"/>
            <a:ext cx="1524000" cy="144780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60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Priority Ranking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0" y="1752600"/>
            <a:ext cx="5181600" cy="3886200"/>
          </a:xfrm>
        </p:spPr>
        <p:txBody>
          <a:bodyPr/>
          <a:lstStyle/>
          <a:p>
            <a:r>
              <a:rPr lang="en-US" dirty="0" smtClean="0"/>
              <a:t>Click on the numbers in order of importance.</a:t>
            </a:r>
          </a:p>
          <a:p>
            <a:endParaRPr lang="en-US" dirty="0"/>
          </a:p>
          <a:p>
            <a:r>
              <a:rPr lang="en-US" dirty="0" smtClean="0"/>
              <a:t>Click the silver oval (enter) when finished.</a:t>
            </a:r>
            <a:endParaRPr lang="en-US" dirty="0"/>
          </a:p>
        </p:txBody>
      </p:sp>
      <p:pic>
        <p:nvPicPr>
          <p:cNvPr id="2050" name="Picture 2" descr="http://t2.gstatic.com/images?q=tbn:ANd9GcRIk96y8lcRoUoNnIl32ilXbAxBj4W6D6N1fapdZcn6pqkv11zzHg:www.vcu.edu/cte/resources/technology/TurningTechnologyClicker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376"/>
          <a:stretch/>
        </p:blipFill>
        <p:spPr bwMode="auto">
          <a:xfrm>
            <a:off x="609600" y="1676400"/>
            <a:ext cx="2498813" cy="4205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19200" y="2438400"/>
            <a:ext cx="1219200" cy="381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10,2,5,3,9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438400" y="2286000"/>
            <a:ext cx="1447800" cy="34290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2133600" y="3778956"/>
            <a:ext cx="1600200" cy="183444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49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ASPOLLED" val="608FBC88BDAB4C21BD740A8490A7756A"/>
  <p:tag name="TPVERSION" val="5"/>
  <p:tag name="TPFULLVERSION" val="5.1.0.2296"/>
  <p:tag name="PPTVERSION" val="14"/>
  <p:tag name="TPOS" val="2"/>
</p:tagLst>
</file>

<file path=ppt/theme/theme1.xml><?xml version="1.0" encoding="utf-8"?>
<a:theme xmlns:a="http://schemas.openxmlformats.org/drawingml/2006/main" name="earth_n_technology_co_50_print_CrystalGraphics.com_PowerPoint_Templates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arth_n_technology_co_50_print_CrystalGraphics.com_PowerPoint_Templates.pot [Compatibility Mode]" id="{C54709B9-4F2B-4769-82CC-80279973BCB6}" vid="{52A94632-688A-40F0-AABB-63B6A3BD80E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earth_n_technology_co_50_print_CrystalGraphics.com_PowerPoint_Templates</Template>
  <TotalTime>426</TotalTime>
  <Words>99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Wingdings 2</vt:lpstr>
      <vt:lpstr>earth_n_technology_co_50_print_CrystalGraphics.com_PowerPoint_Templates</vt:lpstr>
      <vt:lpstr>Setting Your Channel</vt:lpstr>
      <vt:lpstr>Voting</vt:lpstr>
      <vt:lpstr>Priority Ranking</vt:lpstr>
    </vt:vector>
  </TitlesOfParts>
  <Company>SPS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Administrator Tech Carousel</dc:title>
  <dc:creator>setups</dc:creator>
  <cp:lastModifiedBy>Telia Sherwood</cp:lastModifiedBy>
  <cp:revision>31</cp:revision>
  <dcterms:created xsi:type="dcterms:W3CDTF">2013-08-07T15:49:21Z</dcterms:created>
  <dcterms:modified xsi:type="dcterms:W3CDTF">2015-01-15T00:31:10Z</dcterms:modified>
</cp:coreProperties>
</file>